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png>
</file>

<file path=ppt/media/image02.png>
</file>

<file path=ppt/media/image03.png>
</file>

<file path=ppt/media/image0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7411" y="0"/>
            <a:ext cx="4449178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0670" y="0"/>
            <a:ext cx="564265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6452" y="0"/>
            <a:ext cx="459109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103" y="0"/>
            <a:ext cx="42177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0160" y="0"/>
            <a:ext cx="51036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